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2"/>
  </p:notesMasterIdLst>
  <p:sldIdLst>
    <p:sldId id="266" r:id="rId2"/>
    <p:sldId id="256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65" r:id="rId11"/>
  </p:sldIdLst>
  <p:sldSz cx="12192000" cy="6858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Calibri Light" panose="020F0302020204030204" pitchFamily="34" charset="0"/>
      <p:regular r:id="rId17"/>
      <p:italic r:id="rId18"/>
    </p:embeddedFont>
    <p:embeddedFont>
      <p:font typeface="Century Gothic" panose="020B0502020202020204" pitchFamily="34" charset="0"/>
      <p:regular r:id="rId19"/>
      <p:bold r:id="rId20"/>
      <p:italic r:id="rId21"/>
      <p:boldItalic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87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399" cy="308609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87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5383934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10774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0" name="Shape 14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9989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8851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00383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207110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27189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53221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6766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09445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399" cy="360045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60345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83293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130511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01951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2070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617522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811177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35999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24854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86051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71368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6068210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627569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3463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7325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90612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1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در مصیبت ها و در سختی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در طوفانهای این دنیا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تنها یک چیز مرا</a:t>
            </a:r>
            <a:r>
              <a:rPr lang="en-GB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آرا</a:t>
            </a: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میست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 </a:t>
            </a:r>
            <a:r>
              <a:rPr lang="ar-SA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که تو با من هستی ای عیسی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90612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1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گر نباشد مرا همدم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از هر سو جانم در سختیست</a:t>
            </a: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 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دانم نور امید تو</a:t>
            </a: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شکافنده هر تاریکیست</a:t>
            </a:r>
            <a:endParaRPr lang="ar-SA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9933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90612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12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تنها امید جانم عیسی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ستایم نامت را در هر جا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می‌دانم یک چیز را که تویی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تا ابد در قلبم پادشاه</a:t>
            </a:r>
            <a:endParaRPr lang="ar-SA" sz="4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88683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90612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12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با محبت بی مانندت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پوشانیدی زندگیم را</a:t>
            </a: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نترسم چون تویی سلطانم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در هیاهوی این دنیا</a:t>
            </a:r>
            <a:endParaRPr lang="ar-SA" sz="4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81655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90612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1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گر افتاده یا ایستاده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گر خموده‌ام یا سربلند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این محبت توست ای عیسی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که گیرد دست من در هر وضع</a:t>
            </a:r>
            <a:endParaRPr lang="ar-SA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94876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90612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12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چیزی ندارم بهرت دهم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جز این تن و جانم خسته ام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تسلی ده و شفا ببخش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با فیض تو گیرم من مرهم</a:t>
            </a:r>
            <a:endParaRPr lang="ar-SA" sz="48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6465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90612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12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تنها امید جانم عیسی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ستایم نامت را در هر جا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می‌دانم یک چیز را که تویی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تا ابد در قلبم پادشاه</a:t>
            </a:r>
            <a:endParaRPr lang="ar-SA" sz="4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85138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subTitle" idx="1"/>
          </p:nvPr>
        </p:nvSpPr>
        <p:spPr>
          <a:xfrm>
            <a:off x="0" y="0"/>
            <a:ext cx="12192000" cy="6906127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fa-IR" sz="12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با محبت بی مانندت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پوشانیدی زندگیم را</a:t>
            </a: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نترسم چون تویی سلطانم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fa-IR" sz="4800" b="1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در هیاهوی این دنیا</a:t>
            </a:r>
            <a:endParaRPr lang="ar-SA" sz="4800" b="1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48413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</TotalTime>
  <Words>160</Words>
  <Application>Microsoft Office PowerPoint</Application>
  <PresentationFormat>Widescreen</PresentationFormat>
  <Paragraphs>40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Century Gothic</vt:lpstr>
      <vt:lpstr>Arial</vt:lpstr>
      <vt:lpstr>Calibri</vt:lpstr>
      <vt:lpstr>Times New Roman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6</cp:revision>
  <dcterms:modified xsi:type="dcterms:W3CDTF">2025-05-06T13:13:43Z</dcterms:modified>
</cp:coreProperties>
</file>