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72"/>
    <p:restoredTop sz="94624"/>
  </p:normalViewPr>
  <p:slideViewPr>
    <p:cSldViewPr snapToGrid="0">
      <p:cViewPr varScale="1">
        <p:scale>
          <a:sx n="81" d="100"/>
          <a:sy n="81" d="100"/>
        </p:scale>
        <p:origin x="437" y="-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39098-1F91-0F44-880A-27DDB7993CA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D8FD-E38C-5444-882E-EB2E9F1C3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87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39098-1F91-0F44-880A-27DDB7993CA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D8FD-E38C-5444-882E-EB2E9F1C3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39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39098-1F91-0F44-880A-27DDB7993CA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D8FD-E38C-5444-882E-EB2E9F1C3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87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39098-1F91-0F44-880A-27DDB7993CA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D8FD-E38C-5444-882E-EB2E9F1C3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29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39098-1F91-0F44-880A-27DDB7993CA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D8FD-E38C-5444-882E-EB2E9F1C3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6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39098-1F91-0F44-880A-27DDB7993CA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D8FD-E38C-5444-882E-EB2E9F1C3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27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39098-1F91-0F44-880A-27DDB7993CA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D8FD-E38C-5444-882E-EB2E9F1C3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8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39098-1F91-0F44-880A-27DDB7993CA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D8FD-E38C-5444-882E-EB2E9F1C3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32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39098-1F91-0F44-880A-27DDB7993CA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D8FD-E38C-5444-882E-EB2E9F1C3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06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39098-1F91-0F44-880A-27DDB7993CA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D8FD-E38C-5444-882E-EB2E9F1C3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0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39098-1F91-0F44-880A-27DDB7993CA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D8FD-E38C-5444-882E-EB2E9F1C3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798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39098-1F91-0F44-880A-27DDB7993CA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BD8FD-E38C-5444-882E-EB2E9F1C3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451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321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39BAD6-35A0-0B27-7A15-019306579EB4}"/>
              </a:ext>
            </a:extLst>
          </p:cNvPr>
          <p:cNvSpPr/>
          <p:nvPr/>
        </p:nvSpPr>
        <p:spPr>
          <a:xfrm>
            <a:off x="0" y="0"/>
            <a:ext cx="12192000" cy="773378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تولد یافت نور جهان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مسیح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آمد ما را نجات بخشد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خواست پدر انجام دهد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02289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39BAD6-35A0-0B27-7A15-019306579EB4}"/>
              </a:ext>
            </a:extLst>
          </p:cNvPr>
          <p:cNvSpPr/>
          <p:nvPr/>
        </p:nvSpPr>
        <p:spPr>
          <a:xfrm>
            <a:off x="0" y="0"/>
            <a:ext cx="12192000" cy="773378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آیید باهم سرود خوانیم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او را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برافرازیم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گردآیید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باهم در صفا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زیرا امروز روز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شادیست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2506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39BAD6-35A0-0B27-7A15-019306579EB4}"/>
              </a:ext>
            </a:extLst>
          </p:cNvPr>
          <p:cNvSpPr/>
          <p:nvPr/>
        </p:nvSpPr>
        <p:spPr>
          <a:xfrm>
            <a:off x="0" y="0"/>
            <a:ext cx="12192000" cy="773378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گفت که من با تو هستم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من بمان دوستت دارم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بار من هم سبک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یوغ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بس شیرین است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65727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39BAD6-35A0-0B27-7A15-019306579EB4}"/>
              </a:ext>
            </a:extLst>
          </p:cNvPr>
          <p:cNvSpPr/>
          <p:nvPr/>
        </p:nvSpPr>
        <p:spPr>
          <a:xfrm>
            <a:off x="0" y="0"/>
            <a:ext cx="12192000" cy="773378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آیید باهم سرود خوانیم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او را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برافرازیم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گردآیید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باهم در صفا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زیرا امروز روز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شادیست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860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39BAD6-35A0-0B27-7A15-019306579EB4}"/>
              </a:ext>
            </a:extLst>
          </p:cNvPr>
          <p:cNvSpPr/>
          <p:nvPr/>
        </p:nvSpPr>
        <p:spPr>
          <a:xfrm>
            <a:off x="0" y="0"/>
            <a:ext cx="12192000" cy="773378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وعده داده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برمی‌گردد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 را نزد خود می برد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ما بخشد قلبی تازه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دعا کنیم ما هر روزه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46822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39BAD6-35A0-0B27-7A15-019306579EB4}"/>
              </a:ext>
            </a:extLst>
          </p:cNvPr>
          <p:cNvSpPr/>
          <p:nvPr/>
        </p:nvSpPr>
        <p:spPr>
          <a:xfrm>
            <a:off x="0" y="0"/>
            <a:ext cx="12192000" cy="773378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آیید باهم سرود خوانیم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او را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برافرازیم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گردآیید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باهم در صفا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زیرا امروز روز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شادیست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8728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850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108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2024-01-16T17:12:42Z</dcterms:created>
  <dcterms:modified xsi:type="dcterms:W3CDTF">2025-04-28T15:53:20Z</dcterms:modified>
</cp:coreProperties>
</file>