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952ACD7-E29C-CD4E-91CB-F125B0B34796}"/>
    <pc:docChg chg="undo custSel modSld modMainMaster">
      <pc:chgData name="Niloofar Hosseini" userId="eb3e3110-2622-43cd-88f0-a4c46bd91734" providerId="ADAL" clId="{A952ACD7-E29C-CD4E-91CB-F125B0B34796}" dt="2024-05-29T15:15:30.495" v="180"/>
      <pc:docMkLst>
        <pc:docMk/>
      </pc:docMkLst>
      <pc:sldChg chg="addSp delSp modSp mod setBg">
        <pc:chgData name="Niloofar Hosseini" userId="eb3e3110-2622-43cd-88f0-a4c46bd91734" providerId="ADAL" clId="{A952ACD7-E29C-CD4E-91CB-F125B0B34796}" dt="2024-05-29T15:15:30.495" v="180"/>
        <pc:sldMkLst>
          <pc:docMk/>
          <pc:sldMk cId="1358022857" sldId="256"/>
        </pc:sldMkLst>
        <pc:spChg chg="add del mod">
          <ac:chgData name="Niloofar Hosseini" userId="eb3e3110-2622-43cd-88f0-a4c46bd91734" providerId="ADAL" clId="{A952ACD7-E29C-CD4E-91CB-F125B0B34796}" dt="2024-05-29T15:15:30.495" v="180"/>
          <ac:spMkLst>
            <pc:docMk/>
            <pc:sldMk cId="1358022857" sldId="256"/>
            <ac:spMk id="2" creationId="{8A31F2E1-5BA9-68D5-8729-D34D2AAAFCE2}"/>
          </ac:spMkLst>
        </pc:spChg>
        <pc:spChg chg="mod">
          <ac:chgData name="Niloofar Hosseini" userId="eb3e3110-2622-43cd-88f0-a4c46bd91734" providerId="ADAL" clId="{A952ACD7-E29C-CD4E-91CB-F125B0B34796}" dt="2024-05-29T15:14:41.164" v="115" actId="20577"/>
          <ac:spMkLst>
            <pc:docMk/>
            <pc:sldMk cId="1358022857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952ACD7-E29C-CD4E-91CB-F125B0B34796}" dt="2024-05-29T15:15:27.327" v="178" actId="20577"/>
        <pc:sldMkLst>
          <pc:docMk/>
          <pc:sldMk cId="1115392691" sldId="257"/>
        </pc:sldMkLst>
        <pc:spChg chg="mod">
          <ac:chgData name="Niloofar Hosseini" userId="eb3e3110-2622-43cd-88f0-a4c46bd91734" providerId="ADAL" clId="{A952ACD7-E29C-CD4E-91CB-F125B0B34796}" dt="2024-05-29T15:15:27.327" v="178" actId="20577"/>
          <ac:spMkLst>
            <pc:docMk/>
            <pc:sldMk cId="1115392691" sldId="257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A952ACD7-E29C-CD4E-91CB-F125B0B34796}" dt="2024-05-29T15:12:45.260" v="24"/>
        <pc:sldMkLst>
          <pc:docMk/>
          <pc:sldMk cId="1526856444" sldId="258"/>
        </pc:sldMkLst>
      </pc:sldChg>
      <pc:sldChg chg="setBg">
        <pc:chgData name="Niloofar Hosseini" userId="eb3e3110-2622-43cd-88f0-a4c46bd91734" providerId="ADAL" clId="{A952ACD7-E29C-CD4E-91CB-F125B0B34796}" dt="2024-05-29T15:12:41.808" v="22"/>
        <pc:sldMkLst>
          <pc:docMk/>
          <pc:sldMk cId="628565262" sldId="259"/>
        </pc:sldMkLst>
      </pc:sldChg>
      <pc:sldMasterChg chg="setBg modSldLayout">
        <pc:chgData name="Niloofar Hosseini" userId="eb3e3110-2622-43cd-88f0-a4c46bd91734" providerId="ADAL" clId="{A952ACD7-E29C-CD4E-91CB-F125B0B34796}" dt="2024-05-29T15:12:36.962" v="20"/>
        <pc:sldMasterMkLst>
          <pc:docMk/>
          <pc:sldMasterMk cId="1500366047" sldId="2147483648"/>
        </pc:sldMasterMkLst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2042906872" sldId="2147483649"/>
          </pc:sldLayoutMkLst>
        </pc:sldLayoutChg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3175940979" sldId="2147483650"/>
          </pc:sldLayoutMkLst>
        </pc:sldLayoutChg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985446251" sldId="2147483651"/>
          </pc:sldLayoutMkLst>
        </pc:sldLayoutChg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188191626" sldId="2147483652"/>
          </pc:sldLayoutMkLst>
        </pc:sldLayoutChg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3516134575" sldId="2147483653"/>
          </pc:sldLayoutMkLst>
        </pc:sldLayoutChg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1082373881" sldId="2147483654"/>
          </pc:sldLayoutMkLst>
        </pc:sldLayoutChg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2859275092" sldId="2147483655"/>
          </pc:sldLayoutMkLst>
        </pc:sldLayoutChg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1051548350" sldId="2147483656"/>
          </pc:sldLayoutMkLst>
        </pc:sldLayoutChg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3606670094" sldId="2147483657"/>
          </pc:sldLayoutMkLst>
        </pc:sldLayoutChg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1402778141" sldId="2147483658"/>
          </pc:sldLayoutMkLst>
        </pc:sldLayoutChg>
        <pc:sldLayoutChg chg="setBg">
          <pc:chgData name="Niloofar Hosseini" userId="eb3e3110-2622-43cd-88f0-a4c46bd91734" providerId="ADAL" clId="{A952ACD7-E29C-CD4E-91CB-F125B0B34796}" dt="2024-05-29T15:12:36.962" v="20"/>
          <pc:sldLayoutMkLst>
            <pc:docMk/>
            <pc:sldMasterMk cId="1500366047" sldId="2147483648"/>
            <pc:sldLayoutMk cId="151956943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012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9643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831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38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319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5394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222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8429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26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1054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4153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9ECE7-D6BE-40C1-AE5B-146686479A7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00D5F-9340-410F-B185-586C993E91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6144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856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545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قدوسی ، تو قدوسی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می افرازیم 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8022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7161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شایسته ای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392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6856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25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2019-05-18T14:04:35Z</dcterms:created>
  <dcterms:modified xsi:type="dcterms:W3CDTF">2025-05-06T15:08:35Z</dcterms:modified>
</cp:coreProperties>
</file>