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8" r:id="rId1"/>
  </p:sldMasterIdLst>
  <p:notesMasterIdLst>
    <p:notesMasterId r:id="rId7"/>
  </p:notesMasterIdLst>
  <p:sldIdLst>
    <p:sldId id="260" r:id="rId2"/>
    <p:sldId id="256" r:id="rId3"/>
    <p:sldId id="258" r:id="rId4"/>
    <p:sldId id="257" r:id="rId5"/>
    <p:sldId id="259" r:id="rId6"/>
  </p:sldIdLst>
  <p:sldSz cx="12192000" cy="6858000"/>
  <p:notesSz cx="6858000" cy="9144000"/>
  <p:embeddedFontLst>
    <p:embeddedFont>
      <p:font typeface="Calibri" panose="020F0502020204030204" pitchFamily="34" charset="0"/>
      <p:regular r:id="rId8"/>
      <p:bold r:id="rId9"/>
      <p:italic r:id="rId10"/>
      <p:boldItalic r:id="rId11"/>
    </p:embeddedFont>
    <p:embeddedFont>
      <p:font typeface="Calibri Light" panose="020F0302020204030204" pitchFamily="34" charset="0"/>
      <p:regular r:id="rId12"/>
      <p:italic r:id="rId13"/>
    </p:embeddedFont>
    <p:embeddedFont>
      <p:font typeface="Century Gothic" panose="020B0502020202020204" pitchFamily="34" charset="0"/>
      <p:regular r:id="rId14"/>
      <p:bold r:id="rId15"/>
      <p:italic r:id="rId16"/>
      <p:boldItalic r:id="rId17"/>
    </p:embeddedFont>
    <p:embeddedFont>
      <p:font typeface="XB Zar" panose="020B0604020202020204" charset="-78"/>
      <p:regular r:id="rId18"/>
      <p:bold r:id="rId19"/>
      <p:italic r:id="rId20"/>
      <p:boldItalic r:id="rId21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font" Target="fonts/font6.fntdata"/><Relationship Id="rId18" Type="http://schemas.openxmlformats.org/officeDocument/2006/relationships/font" Target="fonts/font11.fntdata"/><Relationship Id="rId3" Type="http://schemas.openxmlformats.org/officeDocument/2006/relationships/slide" Target="slides/slide2.xml"/><Relationship Id="rId21" Type="http://schemas.openxmlformats.org/officeDocument/2006/relationships/font" Target="fonts/font14.fntdata"/><Relationship Id="rId7" Type="http://schemas.openxmlformats.org/officeDocument/2006/relationships/notesMaster" Target="notesMasters/notesMaster1.xml"/><Relationship Id="rId12" Type="http://schemas.openxmlformats.org/officeDocument/2006/relationships/font" Target="fonts/font5.fntdata"/><Relationship Id="rId17" Type="http://schemas.openxmlformats.org/officeDocument/2006/relationships/font" Target="fonts/font10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9.fntdata"/><Relationship Id="rId20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8.fntdata"/><Relationship Id="rId23" Type="http://schemas.openxmlformats.org/officeDocument/2006/relationships/viewProps" Target="viewProps.xml"/><Relationship Id="rId10" Type="http://schemas.openxmlformats.org/officeDocument/2006/relationships/font" Target="fonts/font3.fntdata"/><Relationship Id="rId19" Type="http://schemas.openxmlformats.org/officeDocument/2006/relationships/font" Target="fonts/font12.fntdata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font" Target="fonts/font7.fntdata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88461582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1" name="Shape 13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91647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315552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429785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1" name="Shape 13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280618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1" name="Shape 13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60347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0086515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5654144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821242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1474273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1364918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5881963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3001041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3808565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7853014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5122942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4005905292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67475737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628032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 txBox="1">
            <a:spLocks noGrp="1"/>
          </p:cNvSpPr>
          <p:nvPr>
            <p:ph type="subTitle" idx="1"/>
          </p:nvPr>
        </p:nvSpPr>
        <p:spPr>
          <a:xfrm>
            <a:off x="1" y="424206"/>
            <a:ext cx="12192000" cy="6433793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ar-SA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ای خداوند </a:t>
            </a:r>
            <a:r>
              <a:rPr lang="en-GB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r>
              <a:rPr lang="ar-SA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حمدت را گویم </a:t>
            </a:r>
            <a:endParaRPr lang="en-GB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ar-SA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تو </a:t>
            </a:r>
            <a:r>
              <a:rPr lang="en-GB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r>
              <a:rPr lang="ar-SA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را ستایم</a:t>
            </a:r>
            <a:endParaRPr sz="48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40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ar-SA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ای خداوند مشتاق توام</a:t>
            </a:r>
            <a:endParaRPr lang="en-GB" sz="48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40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ar-SA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تو</a:t>
            </a:r>
            <a:r>
              <a:rPr lang="en-GB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r>
              <a:rPr lang="ar-SA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را می خوانم</a:t>
            </a:r>
            <a:endParaRPr sz="48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 txBox="1">
            <a:spLocks noGrp="1"/>
          </p:cNvSpPr>
          <p:nvPr>
            <p:ph type="subTitle" idx="1"/>
          </p:nvPr>
        </p:nvSpPr>
        <p:spPr>
          <a:xfrm>
            <a:off x="1" y="292231"/>
            <a:ext cx="12192000" cy="6565768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25000"/>
            </a:pP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تو حامی من 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، </a:t>
            </a: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تو قوت من</a:t>
            </a:r>
            <a:endParaRPr lang="en-GB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25000"/>
            </a:pP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به حضور تو من می آیم</a:t>
            </a:r>
          </a:p>
          <a:p>
            <a:pPr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25000"/>
            </a:pP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هر روز و هر روز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،</a:t>
            </a: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تشنه توام</a:t>
            </a:r>
            <a:endParaRPr lang="en-GB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25000"/>
            </a:pP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با تمامی جان تو را می خوانم</a:t>
            </a:r>
          </a:p>
        </p:txBody>
      </p:sp>
    </p:spTree>
    <p:extLst>
      <p:ext uri="{BB962C8B-B14F-4D97-AF65-F5344CB8AC3E}">
        <p14:creationId xmlns:p14="http://schemas.microsoft.com/office/powerpoint/2010/main" val="18162976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 txBox="1">
            <a:spLocks noGrp="1"/>
          </p:cNvSpPr>
          <p:nvPr>
            <p:ph idx="1"/>
          </p:nvPr>
        </p:nvSpPr>
        <p:spPr>
          <a:xfrm>
            <a:off x="0" y="348792"/>
            <a:ext cx="12192000" cy="6509208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تو </a:t>
            </a:r>
            <a:r>
              <a:rPr lang="en-GB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قدوسی ، تو</a:t>
            </a:r>
            <a:r>
              <a:rPr lang="en-GB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پادشاهی </a:t>
            </a:r>
            <a:endParaRPr lang="en-GB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mar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مالک جان من تویی</a:t>
            </a:r>
            <a:endParaRPr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mar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تو</a:t>
            </a:r>
            <a:r>
              <a:rPr lang="en-GB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قدوسی ، تو</a:t>
            </a:r>
            <a:r>
              <a:rPr lang="en-GB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پادشاهی</a:t>
            </a:r>
            <a:endParaRPr lang="en-GB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mar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پناه جان من تويى 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581950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</TotalTime>
  <Words>62</Words>
  <Application>Microsoft Office PowerPoint</Application>
  <PresentationFormat>Widescreen</PresentationFormat>
  <Paragraphs>12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2" baseType="lpstr">
      <vt:lpstr>Century Gothic</vt:lpstr>
      <vt:lpstr>Arial</vt:lpstr>
      <vt:lpstr>Calibri</vt:lpstr>
      <vt:lpstr>Times New Roman</vt:lpstr>
      <vt:lpstr>XB Zar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Kamil Hooseini</dc:creator>
  <cp:lastModifiedBy>Yalda Mirshekar</cp:lastModifiedBy>
  <cp:revision>3</cp:revision>
  <dcterms:modified xsi:type="dcterms:W3CDTF">2025-05-06T15:09:30Z</dcterms:modified>
</cp:coreProperties>
</file>