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5" r:id="rId2"/>
    <p:sldId id="267" r:id="rId3"/>
    <p:sldId id="266" r:id="rId4"/>
    <p:sldId id="256" r:id="rId5"/>
    <p:sldId id="268" r:id="rId6"/>
    <p:sldId id="269" r:id="rId7"/>
    <p:sldId id="27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0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68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179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741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70375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گوش پیچید آوازی خوش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معشوق من رسید آوایی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گفت از پی‌ام بیا ای دلدار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شنیدم خواند سرود و ندایی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6178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عاشقانه دوستت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عاشقانه دوستت دارم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195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این عشق لطیف ، پاک و وفادار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قلب من چشمه‌ایست روان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این سرود پاسخیست به معشوق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عیسی پادشاه پادشاهان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6178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عاشقانه دوستت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عاشقانه دوستت دارم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53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آغوش من برای تو باز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 تو مرا سیراب سازد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دلداده و محبوب من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عشق تو هر روز تازه‌ام سازد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423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6178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عاشقانه دوستت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عاشقانه دوستت دارم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867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105</Words>
  <Application>Microsoft Office PowerPoint</Application>
  <PresentationFormat>Widescreen</PresentationFormat>
  <Paragraphs>33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11</cp:revision>
  <dcterms:created xsi:type="dcterms:W3CDTF">2018-08-23T12:16:56Z</dcterms:created>
  <dcterms:modified xsi:type="dcterms:W3CDTF">2025-09-02T12:56:37Z</dcterms:modified>
</cp:coreProperties>
</file>