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6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3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E2FB1A6-1455-0143-9870-22CED3A9AE7A}"/>
    <pc:docChg chg="addSld delSld modSld sldOrd modMainMaster">
      <pc:chgData name="Niloofar Hosseini" userId="eb3e3110-2622-43cd-88f0-a4c46bd91734" providerId="ADAL" clId="{4E2FB1A6-1455-0143-9870-22CED3A9AE7A}" dt="2024-05-22T12:05:21.011" v="419" actId="20578"/>
      <pc:docMkLst>
        <pc:docMk/>
      </pc:docMkLst>
      <pc:sldChg chg="modSp mod">
        <pc:chgData name="Niloofar Hosseini" userId="eb3e3110-2622-43cd-88f0-a4c46bd91734" providerId="ADAL" clId="{4E2FB1A6-1455-0143-9870-22CED3A9AE7A}" dt="2024-05-22T12:02:28.694" v="276" actId="20577"/>
        <pc:sldMkLst>
          <pc:docMk/>
          <pc:sldMk cId="2581395378" sldId="256"/>
        </pc:sldMkLst>
        <pc:spChg chg="mod">
          <ac:chgData name="Niloofar Hosseini" userId="eb3e3110-2622-43cd-88f0-a4c46bd91734" providerId="ADAL" clId="{4E2FB1A6-1455-0143-9870-22CED3A9AE7A}" dt="2024-05-22T12:02:28.694" v="276" actId="20577"/>
          <ac:spMkLst>
            <pc:docMk/>
            <pc:sldMk cId="2581395378" sldId="256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0:43.985" v="232" actId="113"/>
        <pc:sldMkLst>
          <pc:docMk/>
          <pc:sldMk cId="2114644315" sldId="257"/>
        </pc:sldMkLst>
        <pc:spChg chg="mod">
          <ac:chgData name="Niloofar Hosseini" userId="eb3e3110-2622-43cd-88f0-a4c46bd91734" providerId="ADAL" clId="{4E2FB1A6-1455-0143-9870-22CED3A9AE7A}" dt="2024-05-22T12:00:43.985" v="232" actId="113"/>
          <ac:spMkLst>
            <pc:docMk/>
            <pc:sldMk cId="2114644315" sldId="257"/>
            <ac:spMk id="2" creationId="{00000000-0000-0000-0000-000000000000}"/>
          </ac:spMkLst>
        </pc:spChg>
      </pc:sldChg>
      <pc:sldChg chg="addSp delSp modSp mod setBg">
        <pc:chgData name="Niloofar Hosseini" userId="eb3e3110-2622-43cd-88f0-a4c46bd91734" providerId="ADAL" clId="{4E2FB1A6-1455-0143-9870-22CED3A9AE7A}" dt="2024-05-22T11:59:31.746" v="180"/>
        <pc:sldMkLst>
          <pc:docMk/>
          <pc:sldMk cId="3004010505" sldId="258"/>
        </pc:sldMkLst>
        <pc:spChg chg="mod">
          <ac:chgData name="Niloofar Hosseini" userId="eb3e3110-2622-43cd-88f0-a4c46bd91734" providerId="ADAL" clId="{4E2FB1A6-1455-0143-9870-22CED3A9AE7A}" dt="2024-05-22T11:58:40.526" v="128" actId="403"/>
          <ac:spMkLst>
            <pc:docMk/>
            <pc:sldMk cId="3004010505" sldId="258"/>
            <ac:spMk id="2" creationId="{00000000-0000-0000-0000-000000000000}"/>
          </ac:spMkLst>
        </pc:spChg>
        <pc:spChg chg="add del mod">
          <ac:chgData name="Niloofar Hosseini" userId="eb3e3110-2622-43cd-88f0-a4c46bd91734" providerId="ADAL" clId="{4E2FB1A6-1455-0143-9870-22CED3A9AE7A}" dt="2024-05-22T11:59:31.746" v="180"/>
          <ac:spMkLst>
            <pc:docMk/>
            <pc:sldMk cId="3004010505" sldId="258"/>
            <ac:spMk id="3" creationId="{36100268-5448-0731-6765-C1EE455240D5}"/>
          </ac:spMkLst>
        </pc:spChg>
      </pc:sldChg>
      <pc:sldChg chg="modSp mod">
        <pc:chgData name="Niloofar Hosseini" userId="eb3e3110-2622-43cd-88f0-a4c46bd91734" providerId="ADAL" clId="{4E2FB1A6-1455-0143-9870-22CED3A9AE7A}" dt="2024-05-22T12:03:12.449" v="277" actId="20577"/>
        <pc:sldMkLst>
          <pc:docMk/>
          <pc:sldMk cId="3131458476" sldId="259"/>
        </pc:sldMkLst>
        <pc:spChg chg="mod">
          <ac:chgData name="Niloofar Hosseini" userId="eb3e3110-2622-43cd-88f0-a4c46bd91734" providerId="ADAL" clId="{4E2FB1A6-1455-0143-9870-22CED3A9AE7A}" dt="2024-05-22T12:03:12.449" v="277" actId="20577"/>
          <ac:spMkLst>
            <pc:docMk/>
            <pc:sldMk cId="3131458476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4:06.114" v="348" actId="403"/>
        <pc:sldMkLst>
          <pc:docMk/>
          <pc:sldMk cId="1599093141" sldId="260"/>
        </pc:sldMkLst>
        <pc:spChg chg="mod">
          <ac:chgData name="Niloofar Hosseini" userId="eb3e3110-2622-43cd-88f0-a4c46bd91734" providerId="ADAL" clId="{4E2FB1A6-1455-0143-9870-22CED3A9AE7A}" dt="2024-05-22T12:04:06.114" v="348" actId="403"/>
          <ac:spMkLst>
            <pc:docMk/>
            <pc:sldMk cId="1599093141" sldId="260"/>
            <ac:spMk id="5" creationId="{00000000-0000-0000-0000-000000000000}"/>
          </ac:spMkLst>
        </pc:spChg>
      </pc:sldChg>
      <pc:sldChg chg="modSp mod">
        <pc:chgData name="Niloofar Hosseini" userId="eb3e3110-2622-43cd-88f0-a4c46bd91734" providerId="ADAL" clId="{4E2FB1A6-1455-0143-9870-22CED3A9AE7A}" dt="2024-05-22T12:05:13.214" v="416" actId="20577"/>
        <pc:sldMkLst>
          <pc:docMk/>
          <pc:sldMk cId="3819917309" sldId="262"/>
        </pc:sldMkLst>
        <pc:spChg chg="mod">
          <ac:chgData name="Niloofar Hosseini" userId="eb3e3110-2622-43cd-88f0-a4c46bd91734" providerId="ADAL" clId="{4E2FB1A6-1455-0143-9870-22CED3A9AE7A}" dt="2024-05-22T12:05:13.214" v="416" actId="20577"/>
          <ac:spMkLst>
            <pc:docMk/>
            <pc:sldMk cId="3819917309" sldId="262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E2FB1A6-1455-0143-9870-22CED3A9AE7A}" dt="2024-05-22T11:56:59.120" v="10"/>
        <pc:sldMkLst>
          <pc:docMk/>
          <pc:sldMk cId="518743914" sldId="264"/>
        </pc:sldMkLst>
      </pc:sldChg>
      <pc:sldChg chg="setBg">
        <pc:chgData name="Niloofar Hosseini" userId="eb3e3110-2622-43cd-88f0-a4c46bd91734" providerId="ADAL" clId="{4E2FB1A6-1455-0143-9870-22CED3A9AE7A}" dt="2024-05-22T11:56:54.853" v="8"/>
        <pc:sldMkLst>
          <pc:docMk/>
          <pc:sldMk cId="2942604944" sldId="270"/>
        </pc:sldMkLst>
      </pc:sldChg>
      <pc:sldChg chg="del">
        <pc:chgData name="Niloofar Hosseini" userId="eb3e3110-2622-43cd-88f0-a4c46bd91734" providerId="ADAL" clId="{4E2FB1A6-1455-0143-9870-22CED3A9AE7A}" dt="2024-05-22T12:04:19.209" v="349" actId="2696"/>
        <pc:sldMkLst>
          <pc:docMk/>
          <pc:sldMk cId="2999622455" sldId="271"/>
        </pc:sldMkLst>
      </pc:sldChg>
      <pc:sldChg chg="del">
        <pc:chgData name="Niloofar Hosseini" userId="eb3e3110-2622-43cd-88f0-a4c46bd91734" providerId="ADAL" clId="{4E2FB1A6-1455-0143-9870-22CED3A9AE7A}" dt="2024-05-22T12:05:17.357" v="417" actId="2696"/>
        <pc:sldMkLst>
          <pc:docMk/>
          <pc:sldMk cId="3329992147" sldId="272"/>
        </pc:sldMkLst>
      </pc:sldChg>
      <pc:sldChg chg="add ord">
        <pc:chgData name="Niloofar Hosseini" userId="eb3e3110-2622-43cd-88f0-a4c46bd91734" providerId="ADAL" clId="{4E2FB1A6-1455-0143-9870-22CED3A9AE7A}" dt="2024-05-22T12:04:22.336" v="351" actId="20578"/>
        <pc:sldMkLst>
          <pc:docMk/>
          <pc:sldMk cId="2629702438" sldId="273"/>
        </pc:sldMkLst>
      </pc:sldChg>
      <pc:sldChg chg="add ord">
        <pc:chgData name="Niloofar Hosseini" userId="eb3e3110-2622-43cd-88f0-a4c46bd91734" providerId="ADAL" clId="{4E2FB1A6-1455-0143-9870-22CED3A9AE7A}" dt="2024-05-22T12:05:21.011" v="419" actId="20578"/>
        <pc:sldMkLst>
          <pc:docMk/>
          <pc:sldMk cId="314682412" sldId="274"/>
        </pc:sldMkLst>
      </pc:sldChg>
      <pc:sldMasterChg chg="setBg modSldLayout">
        <pc:chgData name="Niloofar Hosseini" userId="eb3e3110-2622-43cd-88f0-a4c46bd91734" providerId="ADAL" clId="{4E2FB1A6-1455-0143-9870-22CED3A9AE7A}" dt="2024-05-22T11:56:47.771" v="6"/>
        <pc:sldMasterMkLst>
          <pc:docMk/>
          <pc:sldMasterMk cId="2559837316" sldId="2147483648"/>
        </pc:sldMasterMkLst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045185917" sldId="2147483649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4188470577" sldId="2147483650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316647533" sldId="2147483651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644903127" sldId="2147483652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548966684" sldId="2147483653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3661922809" sldId="2147483654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4240919786" sldId="2147483655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935512106" sldId="2147483656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1465961227" sldId="2147483657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2792111318" sldId="2147483658"/>
          </pc:sldLayoutMkLst>
        </pc:sldLayoutChg>
        <pc:sldLayoutChg chg="setBg">
          <pc:chgData name="Niloofar Hosseini" userId="eb3e3110-2622-43cd-88f0-a4c46bd91734" providerId="ADAL" clId="{4E2FB1A6-1455-0143-9870-22CED3A9AE7A}" dt="2024-05-22T11:56:47.771" v="6"/>
          <pc:sldLayoutMkLst>
            <pc:docMk/>
            <pc:sldMasterMk cId="2559837316" sldId="2147483648"/>
            <pc:sldLayoutMk cId="6795107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88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736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03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6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2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72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95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45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57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229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E4A24-F59B-4126-8804-C1D9F8C34FF4}" type="datetimeFigureOut">
              <a:rPr lang="en-GB" smtClean="0"/>
              <a:t>18/03/2026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D6C7C-496A-408C-BEA6-E1C0B41BB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734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604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74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می خواهم از آن توام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 کسی دیگر ، نه کسی دیگر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تشنه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توام مشتاقت هستم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 کسی دیگر ، نه کسی دیگر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kasi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kasi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kasi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kasi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01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D8E89-0273-9E28-1481-582614D01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E1C9FD-0A8B-F7EB-D9D7-48B357D7CB17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 دارم خواهی آمد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همچون باران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Hamchin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0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D0BD9-0638-5DF9-A098-97557BE40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E41453-8EFA-45A2-60DA-104581F2FD2A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51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58A65-6ADF-86F4-77E1-A534ED35E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C9FCE1-BF59-E5CA-526D-B29019D52386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بگشا درهای آسمان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68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FF8EC-8682-0066-9B2D-88E408BF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78FB22-7FDF-2F78-8045-5009212A32A2}"/>
              </a:ext>
            </a:extLst>
          </p:cNvPr>
          <p:cNvSpPr/>
          <p:nvPr/>
        </p:nvSpPr>
        <p:spPr>
          <a:xfrm>
            <a:off x="0" y="0"/>
            <a:ext cx="12192000" cy="562506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باران عشقت می‌ریزد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نسیم روحت می‌وزد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تپش قلب آسمان را بشنوم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mivazad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Tapeshe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beshnavam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67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4AC30-B193-4799-8F85-2DF1D68CA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462FF-1A63-7052-C9D9-D90601D62925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بگشا درهای آسمان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9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A79C8-78CB-9D87-4A8A-CD8D1CA99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9F1934-3714-9BEA-650B-892EE2DB52D8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بگذار ببینم جلال رویت ، آشکار ساز خود را خداوند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Bogzar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55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26AF9-6F32-0E13-A5BE-0DD93DDE6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F1EA36-02EA-0F10-813F-C8D6201F73CD}"/>
              </a:ext>
            </a:extLst>
          </p:cNvPr>
          <p:cNvSpPr/>
          <p:nvPr/>
        </p:nvSpPr>
        <p:spPr>
          <a:xfrm>
            <a:off x="0" y="0"/>
            <a:ext cx="12192000" cy="557890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بریزد بگشا درهای آسمان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Berizad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darhaye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aseman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7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3023</TotalTime>
  <Words>165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16</cp:revision>
  <dcterms:created xsi:type="dcterms:W3CDTF">2018-08-07T18:03:24Z</dcterms:created>
  <dcterms:modified xsi:type="dcterms:W3CDTF">2026-03-18T12:13:11Z</dcterms:modified>
</cp:coreProperties>
</file>