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13"/>
  </p:notesMasterIdLst>
  <p:sldIdLst>
    <p:sldId id="267" r:id="rId2"/>
    <p:sldId id="256" r:id="rId3"/>
    <p:sldId id="257" r:id="rId4"/>
    <p:sldId id="261" r:id="rId5"/>
    <p:sldId id="258" r:id="rId6"/>
    <p:sldId id="259" r:id="rId7"/>
    <p:sldId id="262" r:id="rId8"/>
    <p:sldId id="268" r:id="rId9"/>
    <p:sldId id="269" r:id="rId10"/>
    <p:sldId id="271" r:id="rId11"/>
    <p:sldId id="266" r:id="rId12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Century Gothic" panose="020B0502020202020204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539635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66052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017947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3177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748527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617201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2275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6" name="Shape 13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42867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579904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41" name="Shape 1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62189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488330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547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8311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25103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829682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469265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505853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16436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96893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1805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56077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292710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8115554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420402754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9923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محبت بى كرانت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آزادم كردى از اسارت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 تو لايق هستم باشم فرزندت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(X2)</a:t>
            </a:r>
            <a:endParaRPr lang="ar-SA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428514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7900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0" y="30822"/>
            <a:ext cx="12192000" cy="673984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endParaRPr lang="en-GB" sz="1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 را مى پرستم</a:t>
            </a:r>
            <a:endParaRPr lang="en-GB" sz="5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تمامى قلب</a:t>
            </a:r>
            <a:endParaRPr lang="en-GB" sz="5400" i="0" u="none" strike="noStrike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marR="0" lv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ar-SA" sz="5400" i="0" u="none" strike="noStrike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تمامى فكر و جانم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-10274"/>
            <a:ext cx="12192000" cy="694532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چون تو خداوندى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سرور و مالكم هستى  </a:t>
            </a: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پرستشها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ستايشها ، چون قربانى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93505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به حضورت آورم و جلالت را خواهانم </a:t>
            </a: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شكر و سپاس ، حمد و جلال</a:t>
            </a: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نام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تو خداوندا در اعلى عليين </a:t>
            </a:r>
          </a:p>
        </p:txBody>
      </p:sp>
    </p:spTree>
    <p:extLst>
      <p:ext uri="{BB962C8B-B14F-4D97-AF65-F5344CB8AC3E}">
        <p14:creationId xmlns:p14="http://schemas.microsoft.com/office/powerpoint/2010/main" val="137678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>
            <a:spLocks noGrp="1"/>
          </p:cNvSpPr>
          <p:nvPr>
            <p:ph idx="1"/>
          </p:nvPr>
        </p:nvSpPr>
        <p:spPr>
          <a:xfrm>
            <a:off x="0" y="0"/>
            <a:ext cx="12191999" cy="685799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محبت بى كرانت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آزادم كردى از اسارت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 تو لايق هستم باشم فرزندت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(X2)</a:t>
            </a:r>
            <a:endParaRPr lang="ar-SA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endParaRPr lang="en-GB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تويى پدر من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شاه و سرور من</a:t>
            </a:r>
            <a:endParaRPr lang="en-GB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مالك جانم ، نياز من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endParaRPr lang="en-GB" sz="1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با قلب و روح و جان 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ذهن و فكر و زبان </a:t>
            </a: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نام زيبايت را پرستم</a:t>
            </a:r>
          </a:p>
        </p:txBody>
      </p:sp>
    </p:spTree>
    <p:extLst>
      <p:ext uri="{BB962C8B-B14F-4D97-AF65-F5344CB8AC3E}">
        <p14:creationId xmlns:p14="http://schemas.microsoft.com/office/powerpoint/2010/main" val="1792115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-10274"/>
            <a:ext cx="12192000" cy="6945329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چون تو خداوندى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سرور و مالكم هستى  </a:t>
            </a: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پرستشها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،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ستايشها ، چون قربانى</a:t>
            </a:r>
          </a:p>
        </p:txBody>
      </p:sp>
    </p:spTree>
    <p:extLst>
      <p:ext uri="{BB962C8B-B14F-4D97-AF65-F5344CB8AC3E}">
        <p14:creationId xmlns:p14="http://schemas.microsoft.com/office/powerpoint/2010/main" val="994707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0"/>
            <a:ext cx="12192000" cy="6935056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endParaRPr lang="fa-IR" sz="1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به حضورت آورم و جلالت را خواهانم </a:t>
            </a: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شكر و سپاس ، حمد و جلال</a:t>
            </a:r>
          </a:p>
          <a:p>
            <a:pPr marL="0" indent="0" algn="ctr" rtl="1">
              <a:lnSpc>
                <a:spcPct val="150000"/>
              </a:lnSpc>
              <a:spcBef>
                <a:spcPts val="1480"/>
              </a:spcBef>
              <a:spcAft>
                <a:spcPts val="0"/>
              </a:spcAft>
              <a:buSzPct val="25000"/>
              <a:buNone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بر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نام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تو خداوندا در اعلى عليين </a:t>
            </a:r>
          </a:p>
        </p:txBody>
      </p:sp>
    </p:spTree>
    <p:extLst>
      <p:ext uri="{BB962C8B-B14F-4D97-AF65-F5344CB8AC3E}">
        <p14:creationId xmlns:p14="http://schemas.microsoft.com/office/powerpoint/2010/main" val="3296034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145</Words>
  <Application>Microsoft Office PowerPoint</Application>
  <PresentationFormat>Widescreen</PresentationFormat>
  <Paragraphs>38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Century Gothic</vt:lpstr>
      <vt:lpstr>Arial</vt:lpstr>
      <vt:lpstr>Calibri</vt:lpstr>
      <vt:lpstr>Times New Roman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5</cp:revision>
  <dcterms:modified xsi:type="dcterms:W3CDTF">2025-05-06T15:12:23Z</dcterms:modified>
</cp:coreProperties>
</file>