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2"/>
    <p:restoredTop sz="94687"/>
  </p:normalViewPr>
  <p:slideViewPr>
    <p:cSldViewPr snapToGrid="0" snapToObjects="1">
      <p:cViewPr>
        <p:scale>
          <a:sx n="70" d="100"/>
          <a:sy n="70" d="100"/>
        </p:scale>
        <p:origin x="955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530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13931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25497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956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4289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299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6468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32378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5659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9405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1791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02FE0-C582-8C42-AD36-3D506D18EB1C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E05EE-5946-7A49-AAAC-0695F4A4206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053859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122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74789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امید و زندگیم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به فیض خود نگه داری مرا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من نباشد هیچ ثوابی جز خطا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بخشی درد جسم و روحم را شفا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آه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محبوبم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عیسی ، عیسی فرزند خدا</a:t>
            </a: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781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084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69649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تویی نان و هم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چشمه‌ی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حیات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هادی به سوی حق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عاطی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نجات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257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77266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فرزند جاودانی خدا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شفیع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عاصیان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اندر سما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شفیع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عاصیان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اندر سما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928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74789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امید و زندگیم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به فیض خود نگه داری مرا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من نباشد هیچ ثوابی جز خطا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بخشی درد جسم و روحم را شفا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آه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محبوبم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عیسی ، عیسی فرزند خدا</a:t>
            </a: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10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69649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تویی نور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کلمه‌ی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ز فوج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ملائک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 انبیا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35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77266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اینک قدرت آسمان در دست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مرگ و حیات ما فقط به خواست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مرگ و حیات ما فقط به خواست توست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38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74789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امید و زندگیم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به فیض خود نگه داری مرا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من نباشد هیچ ثوابی جز خطا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بخشی درد جسم و روحم را شفا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آه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محبوبم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عیسی ، عیسی فرزند خدا</a:t>
            </a: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243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69649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در انتظار بازگشت توام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هرآن خواهان دیدار روی توام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550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6CC7-1720-804B-ACF8-EDC72A265C14}"/>
              </a:ext>
            </a:extLst>
          </p:cNvPr>
          <p:cNvSpPr/>
          <p:nvPr/>
        </p:nvSpPr>
        <p:spPr>
          <a:xfrm>
            <a:off x="0" y="0"/>
            <a:ext cx="12192000" cy="77266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بگذار که باشم در بهشت کنار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دائم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هرجا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شکر و حمد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دائم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هرجا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شکر و حمد تو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718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198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2022-04-07T14:04:00Z</dcterms:created>
  <dcterms:modified xsi:type="dcterms:W3CDTF">2025-04-29T10:54:44Z</dcterms:modified>
</cp:coreProperties>
</file>