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16"/>
  </p:notesMasterIdLst>
  <p:sldIdLst>
    <p:sldId id="269" r:id="rId2"/>
    <p:sldId id="256" r:id="rId3"/>
    <p:sldId id="262" r:id="rId4"/>
    <p:sldId id="257" r:id="rId5"/>
    <p:sldId id="263" r:id="rId6"/>
    <p:sldId id="258" r:id="rId7"/>
    <p:sldId id="259" r:id="rId8"/>
    <p:sldId id="260" r:id="rId9"/>
    <p:sldId id="264" r:id="rId10"/>
    <p:sldId id="261" r:id="rId11"/>
    <p:sldId id="265" r:id="rId12"/>
    <p:sldId id="266" r:id="rId13"/>
    <p:sldId id="267" r:id="rId14"/>
    <p:sldId id="268" r:id="rId15"/>
  </p:sldIdLst>
  <p:sldSz cx="12192000" cy="6858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Calibri Light" panose="020F0302020204030204" pitchFamily="34" charset="0"/>
      <p:regular r:id="rId21"/>
      <p:italic r:id="rId22"/>
    </p:embeddedFont>
    <p:embeddedFont>
      <p:font typeface="Century Gothic" panose="020B0502020202020204" pitchFamily="34" charset="0"/>
      <p:regular r:id="rId23"/>
      <p:bold r:id="rId24"/>
      <p:italic r:id="rId25"/>
      <p:boldItalic r:id="rId26"/>
    </p:embeddedFont>
    <p:embeddedFont>
      <p:font typeface="XB Zar" panose="020B0604020202020204" charset="-78"/>
      <p:regular r:id="rId27"/>
      <p:bold r:id="rId28"/>
      <p:italic r:id="rId29"/>
      <p:boldItalic r:id="rId3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9759642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1" name="Shape 1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461968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1" name="Shape 1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837564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1" name="Shape 1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933648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253877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1" name="Shape 1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686550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1" name="Shape 1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67994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676929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079825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278614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098889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477935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1" name="Shape 1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928663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6" name="Shape 1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44617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6" name="Shape 1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00399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456130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540214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264299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722588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21041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100295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338200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229322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406773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721068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15034928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4759779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73204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idx="1"/>
          </p:nvPr>
        </p:nvSpPr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وقتى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كه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در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چشمان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تو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اشك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پريشانى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نشست</a:t>
            </a:r>
            <a:endParaRPr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رو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كن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به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عيسى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خداوند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idx="1"/>
          </p:nvPr>
        </p:nvSpPr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en-GB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وقتى كه دنياى فريب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راه وفادارى رو بست</a:t>
            </a: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رو كن به عيسى خداوند</a:t>
            </a:r>
          </a:p>
        </p:txBody>
      </p:sp>
    </p:spTree>
    <p:extLst>
      <p:ext uri="{BB962C8B-B14F-4D97-AF65-F5344CB8AC3E}">
        <p14:creationId xmlns:p14="http://schemas.microsoft.com/office/powerpoint/2010/main" val="1924631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>
            <a:spLocks noGrp="1"/>
          </p:cNvSpPr>
          <p:nvPr>
            <p:ph idx="1"/>
          </p:nvPr>
        </p:nvSpPr>
        <p:spPr>
          <a:xfrm>
            <a:off x="0" y="10274"/>
            <a:ext cx="12191999" cy="6847726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en-US" sz="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او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قادر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است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بار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گرانت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را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بگيرد</a:t>
            </a:r>
            <a:endParaRPr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آرامش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و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عشق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و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اميد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جایش گزیند</a:t>
            </a:r>
            <a:endParaRPr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يار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تو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خواهد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شد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اگر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نامش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بخوانى</a:t>
            </a:r>
            <a:endParaRPr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با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تو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بماند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او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اگر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در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وى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بمانى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404661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>
            <a:spLocks noGrp="1"/>
          </p:cNvSpPr>
          <p:nvPr>
            <p:ph idx="1"/>
          </p:nvPr>
        </p:nvSpPr>
        <p:spPr>
          <a:xfrm>
            <a:off x="1" y="0"/>
            <a:ext cx="12192000" cy="6857999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en-US" sz="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عيسى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گويد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تو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را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اى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گرانبار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نزدم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بيا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ميخواند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نام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تو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را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اى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گناهكار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نزدم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بيا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326228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5541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0" y="-9624"/>
            <a:ext cx="12192001" cy="6898448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1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54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وقتى</a:t>
            </a:r>
            <a:r>
              <a:rPr lang="en-US" sz="5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54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غريب</a:t>
            </a:r>
            <a:r>
              <a:rPr lang="fa-IR" sz="5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و</a:t>
            </a:r>
            <a:r>
              <a:rPr lang="en-US" sz="5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54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بى</a:t>
            </a:r>
            <a:r>
              <a:rPr lang="en-US" sz="5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54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پناهى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54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در</a:t>
            </a:r>
            <a:r>
              <a:rPr lang="en-US" sz="5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54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زندگى</a:t>
            </a:r>
            <a:r>
              <a:rPr lang="en-US" sz="5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54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گم</a:t>
            </a:r>
            <a:r>
              <a:rPr lang="en-US" sz="5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54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كرده</a:t>
            </a:r>
            <a:r>
              <a:rPr lang="fa-IR" sz="5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5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54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راهى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54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رو</a:t>
            </a:r>
            <a:r>
              <a:rPr lang="en-US" sz="5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54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كن</a:t>
            </a:r>
            <a:r>
              <a:rPr lang="en-US" sz="5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54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به</a:t>
            </a:r>
            <a:r>
              <a:rPr lang="en-US" sz="5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عیسای </a:t>
            </a:r>
            <a:r>
              <a:rPr lang="en-US" sz="54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خداوند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54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تا</a:t>
            </a:r>
            <a:r>
              <a:rPr lang="en-US" sz="5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54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گرد</a:t>
            </a:r>
            <a:r>
              <a:rPr lang="en-US" sz="5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54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غم</a:t>
            </a:r>
            <a:r>
              <a:rPr lang="en-US" sz="5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54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از</a:t>
            </a:r>
            <a:r>
              <a:rPr lang="en-US" sz="5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54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تو</a:t>
            </a:r>
            <a:r>
              <a:rPr lang="en-US" sz="5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54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زدايد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0" y="41097"/>
            <a:ext cx="12192001" cy="6816904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endParaRPr lang="fa-IR" sz="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هنگام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طوفان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ها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و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سختى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در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ز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و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رقى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تنها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نشـسـتی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رو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كن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به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عیسای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خداوند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تا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گرد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غم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از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تو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زدايد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46188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idx="1"/>
          </p:nvPr>
        </p:nvSpPr>
        <p:spPr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وقتى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همه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درهاى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باز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به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روى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تو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بسته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شدن</a:t>
            </a:r>
            <a:endParaRPr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رو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كن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به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عيسى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خداوند</a:t>
            </a:r>
            <a:endParaRPr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idx="1"/>
          </p:nvPr>
        </p:nvSpPr>
        <p:spPr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en-GB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وقتى كه غم هاى زمان </a:t>
            </a:r>
            <a:endParaRPr lang="en-GB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در دل تو دسته شدن</a:t>
            </a: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رو كن به عيسى خداوند</a:t>
            </a:r>
          </a:p>
        </p:txBody>
      </p:sp>
    </p:spTree>
    <p:extLst>
      <p:ext uri="{BB962C8B-B14F-4D97-AF65-F5344CB8AC3E}">
        <p14:creationId xmlns:p14="http://schemas.microsoft.com/office/powerpoint/2010/main" val="37006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>
            <a:spLocks noGrp="1"/>
          </p:cNvSpPr>
          <p:nvPr>
            <p:ph idx="1"/>
          </p:nvPr>
        </p:nvSpPr>
        <p:spPr>
          <a:xfrm>
            <a:off x="0" y="10274"/>
            <a:ext cx="12191999" cy="6847726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en-US" sz="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او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قادر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است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بار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گرانت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را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بگيرد</a:t>
            </a:r>
            <a:endParaRPr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آرامش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و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عشق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و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اميد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جایش گزیند</a:t>
            </a:r>
            <a:endParaRPr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يار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تو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خواهد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شد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اگر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نامش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بخوانى</a:t>
            </a:r>
            <a:endParaRPr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با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تو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بماند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او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اگر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در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وى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بمانى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>
            <a:spLocks noGrp="1"/>
          </p:cNvSpPr>
          <p:nvPr>
            <p:ph idx="1"/>
          </p:nvPr>
        </p:nvSpPr>
        <p:spPr>
          <a:xfrm>
            <a:off x="1" y="0"/>
            <a:ext cx="12192000" cy="6857999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en-US" sz="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عيسى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گويد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تو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را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اى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گرانبار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نزدم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بيا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ميخواند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نام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تو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را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اى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گناهكار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نزدم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بيا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>
            <a:spLocks noGrp="1"/>
          </p:cNvSpPr>
          <p:nvPr>
            <p:ph idx="1"/>
          </p:nvPr>
        </p:nvSpPr>
        <p:spPr>
          <a:xfrm>
            <a:off x="0" y="-10274"/>
            <a:ext cx="12192000" cy="6868273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en-US" sz="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وقتى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كه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در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عمق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گناهى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بى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ياور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و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بى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سرپناهى</a:t>
            </a:r>
            <a:endParaRPr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رو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كن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به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عيسى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خداوند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تا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گرد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غم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از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تو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زدايد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en-GB" sz="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وقتى دلى شكسته دارى 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سر گشته اى و بى پناهى</a:t>
            </a: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رو كن به عيسى خداوند 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تا گرد غم از تو زدايد</a:t>
            </a:r>
          </a:p>
        </p:txBody>
      </p:sp>
    </p:spTree>
    <p:extLst>
      <p:ext uri="{BB962C8B-B14F-4D97-AF65-F5344CB8AC3E}">
        <p14:creationId xmlns:p14="http://schemas.microsoft.com/office/powerpoint/2010/main" val="22297724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</TotalTime>
  <Words>231</Words>
  <Application>Microsoft Office PowerPoint</Application>
  <PresentationFormat>Widescreen</PresentationFormat>
  <Paragraphs>56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Century Gothic</vt:lpstr>
      <vt:lpstr>Arial</vt:lpstr>
      <vt:lpstr>Calibri</vt:lpstr>
      <vt:lpstr>XB Zar</vt:lpstr>
      <vt:lpstr>Times New Roman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6</cp:revision>
  <dcterms:modified xsi:type="dcterms:W3CDTF">2025-05-06T15:18:40Z</dcterms:modified>
</cp:coreProperties>
</file>