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9" r:id="rId2"/>
    <p:sldId id="256" r:id="rId3"/>
    <p:sldId id="257" r:id="rId4"/>
    <p:sldId id="258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85" autoAdjust="0"/>
    <p:restoredTop sz="94624"/>
  </p:normalViewPr>
  <p:slideViewPr>
    <p:cSldViewPr snapToGrid="0">
      <p:cViewPr varScale="1">
        <p:scale>
          <a:sx n="81" d="100"/>
          <a:sy n="81" d="100"/>
        </p:scale>
        <p:origin x="658" y="-1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FB265-B33F-A14C-833E-00B067FDBCFB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36A32-5977-6942-8040-9CEE9E73A34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067437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FB265-B33F-A14C-833E-00B067FDBCFB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36A32-5977-6942-8040-9CEE9E73A34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923780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FB265-B33F-A14C-833E-00B067FDBCFB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36A32-5977-6942-8040-9CEE9E73A34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382764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FB265-B33F-A14C-833E-00B067FDBCFB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36A32-5977-6942-8040-9CEE9E73A34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678045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FB265-B33F-A14C-833E-00B067FDBCFB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36A32-5977-6942-8040-9CEE9E73A34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22397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FB265-B33F-A14C-833E-00B067FDBCFB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36A32-5977-6942-8040-9CEE9E73A34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807177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FB265-B33F-A14C-833E-00B067FDBCFB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36A32-5977-6942-8040-9CEE9E73A34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224824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FB265-B33F-A14C-833E-00B067FDBCFB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36A32-5977-6942-8040-9CEE9E73A34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653375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FB265-B33F-A14C-833E-00B067FDBCFB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36A32-5977-6942-8040-9CEE9E73A34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717307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FB265-B33F-A14C-833E-00B067FDBCFB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36A32-5977-6942-8040-9CEE9E73A34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024852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FB265-B33F-A14C-833E-00B067FDBCFB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36A32-5977-6942-8040-9CEE9E73A34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495142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9FB265-B33F-A14C-833E-00B067FDBCFB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C36A32-5977-6942-8040-9CEE9E73A34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33937847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6932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04FED10-A871-0C5F-A107-65B56D278EE3}"/>
              </a:ext>
            </a:extLst>
          </p:cNvPr>
          <p:cNvSpPr/>
          <p:nvPr/>
        </p:nvSpPr>
        <p:spPr>
          <a:xfrm>
            <a:off x="0" y="0"/>
            <a:ext cx="12192000" cy="713541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جلالت ملموس است در میان ما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حضورت جلوس فرموده عیسی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ایمان احیا گردد بین ما</a:t>
            </a:r>
          </a:p>
          <a:p>
            <a:pPr algn="ctr" rtl="1">
              <a:lnSpc>
                <a:spcPct val="150000"/>
              </a:lnSpc>
            </a:pPr>
            <a:endParaRPr lang="en-US" sz="11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909546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04FED10-A871-0C5F-A107-65B56D278EE3}"/>
              </a:ext>
            </a:extLst>
          </p:cNvPr>
          <p:cNvSpPr/>
          <p:nvPr/>
        </p:nvSpPr>
        <p:spPr>
          <a:xfrm>
            <a:off x="0" y="0"/>
            <a:ext cx="12192000" cy="713541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یهوه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رافا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(خداوند شفا دهنده)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الوهیم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(خدای خدایان)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الشدای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(قادر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مطلق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)</a:t>
            </a:r>
          </a:p>
          <a:p>
            <a:pPr algn="ctr" rtl="1">
              <a:lnSpc>
                <a:spcPct val="150000"/>
              </a:lnSpc>
            </a:pPr>
            <a:endParaRPr lang="en-US" sz="11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61474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04FED10-A871-0C5F-A107-65B56D278EE3}"/>
              </a:ext>
            </a:extLst>
          </p:cNvPr>
          <p:cNvSpPr/>
          <p:nvPr/>
        </p:nvSpPr>
        <p:spPr>
          <a:xfrm>
            <a:off x="0" y="0"/>
            <a:ext cx="12192000" cy="713541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یایرا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(خداوند مهیا کننده)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ادونای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(سرور/مالک)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تجلی می یابد</a:t>
            </a:r>
          </a:p>
          <a:p>
            <a:pPr algn="ctr" rtl="1">
              <a:lnSpc>
                <a:spcPct val="150000"/>
              </a:lnSpc>
            </a:pPr>
            <a:endParaRPr lang="en-US" sz="11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879200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0346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</TotalTime>
  <Words>47</Words>
  <Application>Microsoft Office PowerPoint</Application>
  <PresentationFormat>Widescreen</PresentationFormat>
  <Paragraphs>12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2023-10-13T10:52:12Z</dcterms:created>
  <dcterms:modified xsi:type="dcterms:W3CDTF">2025-04-28T16:01:33Z</dcterms:modified>
</cp:coreProperties>
</file>