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58" r:id="rId5"/>
    <p:sldId id="260" r:id="rId6"/>
    <p:sldId id="259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0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75" y="-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4618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55293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3139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5828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9464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42636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9634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458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634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86823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3249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717D0-2D05-D544-8BEA-91089F93731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C3F74-7B7E-5348-AF5A-3B63C68194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34476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51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14C455-F75D-2947-B118-07CD7ED20440}"/>
              </a:ext>
            </a:extLst>
          </p:cNvPr>
          <p:cNvSpPr/>
          <p:nvPr/>
        </p:nvSpPr>
        <p:spPr>
          <a:xfrm>
            <a:off x="0" y="0"/>
            <a:ext cx="12192000" cy="74385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من خدای من ، همیشه کنار من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من خدای من ، تو را دوست دارم</a:t>
            </a:r>
          </a:p>
          <a:p>
            <a:pPr algn="ctr" rtl="1">
              <a:lnSpc>
                <a:spcPct val="20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65816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14C455-F75D-2947-B118-07CD7ED20440}"/>
              </a:ext>
            </a:extLst>
          </p:cNvPr>
          <p:cNvSpPr/>
          <p:nvPr/>
        </p:nvSpPr>
        <p:spPr>
          <a:xfrm>
            <a:off x="0" y="0"/>
            <a:ext cx="12192000" cy="73924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تاریکی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شبم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فریاد زنم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 را ای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جان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همراهم شوی تو با حضور خود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آرامش تو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شد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8584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14C455-F75D-2947-B118-07CD7ED20440}"/>
              </a:ext>
            </a:extLst>
          </p:cNvPr>
          <p:cNvSpPr/>
          <p:nvPr/>
        </p:nvSpPr>
        <p:spPr>
          <a:xfrm>
            <a:off x="0" y="0"/>
            <a:ext cx="12192000" cy="74385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من خدای من ، همیشه کنار من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من خدای من ، تو را دوست دارم</a:t>
            </a:r>
          </a:p>
          <a:p>
            <a:pPr algn="ctr" rtl="1">
              <a:lnSpc>
                <a:spcPct val="20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45526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14C455-F75D-2947-B118-07CD7ED20440}"/>
              </a:ext>
            </a:extLst>
          </p:cNvPr>
          <p:cNvSpPr/>
          <p:nvPr/>
        </p:nvSpPr>
        <p:spPr>
          <a:xfrm>
            <a:off x="0" y="0"/>
            <a:ext cx="12192000" cy="73924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نزدیکانم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مرا ترک کنند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حتی پدر و مادر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هرگز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نمیگذاری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مددکارم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تویی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830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14C455-F75D-2947-B118-07CD7ED20440}"/>
              </a:ext>
            </a:extLst>
          </p:cNvPr>
          <p:cNvSpPr/>
          <p:nvPr/>
        </p:nvSpPr>
        <p:spPr>
          <a:xfrm>
            <a:off x="0" y="0"/>
            <a:ext cx="12192000" cy="74385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من خدای من ، همیشه کنار من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من خدای من ، تو را دوست دارم</a:t>
            </a:r>
          </a:p>
          <a:p>
            <a:pPr algn="ctr" rtl="1">
              <a:lnSpc>
                <a:spcPct val="20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82648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14C455-F75D-2947-B118-07CD7ED20440}"/>
              </a:ext>
            </a:extLst>
          </p:cNvPr>
          <p:cNvSpPr/>
          <p:nvPr/>
        </p:nvSpPr>
        <p:spPr>
          <a:xfrm>
            <a:off x="0" y="0"/>
            <a:ext cx="12192000" cy="73924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 فدا کردی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بشوم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فرزند تو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پس نه مرگ نه زیست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تواند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مرا از تو جدا کند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26384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14C455-F75D-2947-B118-07CD7ED20440}"/>
              </a:ext>
            </a:extLst>
          </p:cNvPr>
          <p:cNvSpPr/>
          <p:nvPr/>
        </p:nvSpPr>
        <p:spPr>
          <a:xfrm>
            <a:off x="0" y="0"/>
            <a:ext cx="12192000" cy="74385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من خدای من ، همیشه کنار من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 من خدای من ، تو را دوست دارم</a:t>
            </a:r>
          </a:p>
          <a:p>
            <a:pPr algn="ctr" rtl="1">
              <a:lnSpc>
                <a:spcPct val="20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61853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06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131</Words>
  <Application>Microsoft Office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2022-04-06T13:11:54Z</dcterms:created>
  <dcterms:modified xsi:type="dcterms:W3CDTF">2025-04-29T11:04:32Z</dcterms:modified>
</cp:coreProperties>
</file>